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1" r:id="rId9"/>
    <p:sldId id="262" r:id="rId10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-79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na Chernobrovina" userId="fb898f29ebc6226a" providerId="LiveId" clId="{3D7D4A4E-0471-45D7-8319-3BCAB05AF429}"/>
    <pc:docChg chg="undo custSel addSld modSld">
      <pc:chgData name="Anna Chernobrovina" userId="fb898f29ebc6226a" providerId="LiveId" clId="{3D7D4A4E-0471-45D7-8319-3BCAB05AF429}" dt="2018-01-18T20:06:10.161" v="1052" actId="14100"/>
      <pc:docMkLst>
        <pc:docMk/>
      </pc:docMkLst>
      <pc:sldChg chg="addSp delSp modSp add modAnim">
        <pc:chgData name="Anna Chernobrovina" userId="fb898f29ebc6226a" providerId="LiveId" clId="{3D7D4A4E-0471-45D7-8319-3BCAB05AF429}" dt="2018-01-18T17:51:06.629" v="625"/>
        <pc:sldMkLst>
          <pc:docMk/>
          <pc:sldMk cId="3661451000" sldId="256"/>
        </pc:sldMkLst>
        <pc:spChg chg="mod">
          <ac:chgData name="Anna Chernobrovina" userId="fb898f29ebc6226a" providerId="LiveId" clId="{3D7D4A4E-0471-45D7-8319-3BCAB05AF429}" dt="2018-01-17T21:35:35.306" v="320" actId="14100"/>
          <ac:spMkLst>
            <pc:docMk/>
            <pc:sldMk cId="3661451000" sldId="256"/>
            <ac:spMk id="2" creationId="{CFC82247-FAB0-4C98-958E-973623E4A715}"/>
          </ac:spMkLst>
        </pc:spChg>
        <pc:spChg chg="del">
          <ac:chgData name="Anna Chernobrovina" userId="fb898f29ebc6226a" providerId="LiveId" clId="{3D7D4A4E-0471-45D7-8319-3BCAB05AF429}" dt="2018-01-17T20:58:09.369" v="25" actId="478"/>
          <ac:spMkLst>
            <pc:docMk/>
            <pc:sldMk cId="3661451000" sldId="256"/>
            <ac:spMk id="3" creationId="{098688F9-0188-422D-867D-6DF2A0F31190}"/>
          </ac:spMkLst>
        </pc:spChg>
        <pc:picChg chg="add mod">
          <ac:chgData name="Anna Chernobrovina" userId="fb898f29ebc6226a" providerId="LiveId" clId="{3D7D4A4E-0471-45D7-8319-3BCAB05AF429}" dt="2018-01-18T17:50:37.194" v="621" actId="1076"/>
          <ac:picMkLst>
            <pc:docMk/>
            <pc:sldMk cId="3661451000" sldId="256"/>
            <ac:picMk id="5" creationId="{F0CF1C7C-11C8-4CE6-B86B-5A3A7249F942}"/>
          </ac:picMkLst>
        </pc:picChg>
      </pc:sldChg>
      <pc:sldChg chg="addSp delSp modSp add">
        <pc:chgData name="Anna Chernobrovina" userId="fb898f29ebc6226a" providerId="LiveId" clId="{3D7D4A4E-0471-45D7-8319-3BCAB05AF429}" dt="2018-01-18T19:53:02.522" v="819" actId="20577"/>
        <pc:sldMkLst>
          <pc:docMk/>
          <pc:sldMk cId="2491691078" sldId="257"/>
        </pc:sldMkLst>
        <pc:spChg chg="del mod">
          <ac:chgData name="Anna Chernobrovina" userId="fb898f29ebc6226a" providerId="LiveId" clId="{3D7D4A4E-0471-45D7-8319-3BCAB05AF429}" dt="2018-01-17T21:03:12.034" v="85" actId="478"/>
          <ac:spMkLst>
            <pc:docMk/>
            <pc:sldMk cId="2491691078" sldId="257"/>
            <ac:spMk id="2" creationId="{88344972-4DC3-4E6E-B9F7-94C7DAE22685}"/>
          </ac:spMkLst>
        </pc:spChg>
        <pc:spChg chg="mod">
          <ac:chgData name="Anna Chernobrovina" userId="fb898f29ebc6226a" providerId="LiveId" clId="{3D7D4A4E-0471-45D7-8319-3BCAB05AF429}" dt="2018-01-18T19:53:02.522" v="819" actId="20577"/>
          <ac:spMkLst>
            <pc:docMk/>
            <pc:sldMk cId="2491691078" sldId="257"/>
            <ac:spMk id="3" creationId="{3A4D6134-6BF7-48C3-958A-313DAC498EC2}"/>
          </ac:spMkLst>
        </pc:spChg>
        <pc:spChg chg="add del mod">
          <ac:chgData name="Anna Chernobrovina" userId="fb898f29ebc6226a" providerId="LiveId" clId="{3D7D4A4E-0471-45D7-8319-3BCAB05AF429}" dt="2018-01-17T21:03:18.035" v="87" actId="478"/>
          <ac:spMkLst>
            <pc:docMk/>
            <pc:sldMk cId="2491691078" sldId="257"/>
            <ac:spMk id="5" creationId="{B8AEBD9B-B021-47C4-98E6-2118C7941BA8}"/>
          </ac:spMkLst>
        </pc:spChg>
        <pc:picChg chg="add mod">
          <ac:chgData name="Anna Chernobrovina" userId="fb898f29ebc6226a" providerId="LiveId" clId="{3D7D4A4E-0471-45D7-8319-3BCAB05AF429}" dt="2018-01-17T21:44:59.193" v="378" actId="1076"/>
          <ac:picMkLst>
            <pc:docMk/>
            <pc:sldMk cId="2491691078" sldId="257"/>
            <ac:picMk id="7" creationId="{296DE420-F78A-4EB7-A162-2031EF150EDB}"/>
          </ac:picMkLst>
        </pc:picChg>
      </pc:sldChg>
      <pc:sldChg chg="addSp delSp modSp add">
        <pc:chgData name="Anna Chernobrovina" userId="fb898f29ebc6226a" providerId="LiveId" clId="{3D7D4A4E-0471-45D7-8319-3BCAB05AF429}" dt="2018-01-18T19:53:27.288" v="827" actId="20577"/>
        <pc:sldMkLst>
          <pc:docMk/>
          <pc:sldMk cId="606312764" sldId="258"/>
        </pc:sldMkLst>
        <pc:spChg chg="del">
          <ac:chgData name="Anna Chernobrovina" userId="fb898f29ebc6226a" providerId="LiveId" clId="{3D7D4A4E-0471-45D7-8319-3BCAB05AF429}" dt="2018-01-17T21:06:38.436" v="103" actId="478"/>
          <ac:spMkLst>
            <pc:docMk/>
            <pc:sldMk cId="606312764" sldId="258"/>
            <ac:spMk id="2" creationId="{6F9BD393-A87A-4130-92CE-D54C870AB2B4}"/>
          </ac:spMkLst>
        </pc:spChg>
        <pc:spChg chg="mod">
          <ac:chgData name="Anna Chernobrovina" userId="fb898f29ebc6226a" providerId="LiveId" clId="{3D7D4A4E-0471-45D7-8319-3BCAB05AF429}" dt="2018-01-18T19:53:27.288" v="827" actId="20577"/>
          <ac:spMkLst>
            <pc:docMk/>
            <pc:sldMk cId="606312764" sldId="258"/>
            <ac:spMk id="3" creationId="{B427961A-646F-477A-8665-3B1190A549C1}"/>
          </ac:spMkLst>
        </pc:spChg>
        <pc:picChg chg="add mod">
          <ac:chgData name="Anna Chernobrovina" userId="fb898f29ebc6226a" providerId="LiveId" clId="{3D7D4A4E-0471-45D7-8319-3BCAB05AF429}" dt="2018-01-17T21:45:17.195" v="380" actId="1076"/>
          <ac:picMkLst>
            <pc:docMk/>
            <pc:sldMk cId="606312764" sldId="258"/>
            <ac:picMk id="5" creationId="{BD060913-5328-4FE7-A900-B7CE3DA63490}"/>
          </ac:picMkLst>
        </pc:picChg>
        <pc:picChg chg="add mod">
          <ac:chgData name="Anna Chernobrovina" userId="fb898f29ebc6226a" providerId="LiveId" clId="{3D7D4A4E-0471-45D7-8319-3BCAB05AF429}" dt="2018-01-17T21:45:35.964" v="383" actId="1076"/>
          <ac:picMkLst>
            <pc:docMk/>
            <pc:sldMk cId="606312764" sldId="258"/>
            <ac:picMk id="7" creationId="{B7FBE030-EE5B-455A-890D-03A897AA3725}"/>
          </ac:picMkLst>
        </pc:picChg>
      </pc:sldChg>
      <pc:sldChg chg="addSp delSp modSp add modAnim">
        <pc:chgData name="Anna Chernobrovina" userId="fb898f29ebc6226a" providerId="LiveId" clId="{3D7D4A4E-0471-45D7-8319-3BCAB05AF429}" dt="2018-01-18T19:55:38.058" v="831"/>
        <pc:sldMkLst>
          <pc:docMk/>
          <pc:sldMk cId="1542717215" sldId="259"/>
        </pc:sldMkLst>
        <pc:spChg chg="del mod">
          <ac:chgData name="Anna Chernobrovina" userId="fb898f29ebc6226a" providerId="LiveId" clId="{3D7D4A4E-0471-45D7-8319-3BCAB05AF429}" dt="2018-01-17T21:10:42.088" v="140" actId="478"/>
          <ac:spMkLst>
            <pc:docMk/>
            <pc:sldMk cId="1542717215" sldId="259"/>
            <ac:spMk id="2" creationId="{CD74D026-959B-4A90-91F7-62368D06C609}"/>
          </ac:spMkLst>
        </pc:spChg>
        <pc:spChg chg="mod">
          <ac:chgData name="Anna Chernobrovina" userId="fb898f29ebc6226a" providerId="LiveId" clId="{3D7D4A4E-0471-45D7-8319-3BCAB05AF429}" dt="2018-01-17T21:45:47.170" v="384" actId="1076"/>
          <ac:spMkLst>
            <pc:docMk/>
            <pc:sldMk cId="1542717215" sldId="259"/>
            <ac:spMk id="3" creationId="{5CBB0CDA-DC8B-4658-A637-C2CE11872AD1}"/>
          </ac:spMkLst>
        </pc:spChg>
        <pc:picChg chg="add del mod">
          <ac:chgData name="Anna Chernobrovina" userId="fb898f29ebc6226a" providerId="LiveId" clId="{3D7D4A4E-0471-45D7-8319-3BCAB05AF429}" dt="2018-01-17T21:24:04.072" v="240" actId="478"/>
          <ac:picMkLst>
            <pc:docMk/>
            <pc:sldMk cId="1542717215" sldId="259"/>
            <ac:picMk id="5" creationId="{769E891F-C337-443E-8C4C-BECA357FA299}"/>
          </ac:picMkLst>
        </pc:picChg>
        <pc:picChg chg="add mod">
          <ac:chgData name="Anna Chernobrovina" userId="fb898f29ebc6226a" providerId="LiveId" clId="{3D7D4A4E-0471-45D7-8319-3BCAB05AF429}" dt="2018-01-18T19:55:09.227" v="828" actId="1076"/>
          <ac:picMkLst>
            <pc:docMk/>
            <pc:sldMk cId="1542717215" sldId="259"/>
            <ac:picMk id="7" creationId="{E21FFB8B-2728-49D6-A88B-4BB9F8E909B2}"/>
          </ac:picMkLst>
        </pc:picChg>
      </pc:sldChg>
      <pc:sldChg chg="addSp delSp modSp add">
        <pc:chgData name="Anna Chernobrovina" userId="fb898f29ebc6226a" providerId="LiveId" clId="{3D7D4A4E-0471-45D7-8319-3BCAB05AF429}" dt="2018-01-18T19:57:37.993" v="853" actId="27636"/>
        <pc:sldMkLst>
          <pc:docMk/>
          <pc:sldMk cId="771498615" sldId="260"/>
        </pc:sldMkLst>
        <pc:spChg chg="del mod">
          <ac:chgData name="Anna Chernobrovina" userId="fb898f29ebc6226a" providerId="LiveId" clId="{3D7D4A4E-0471-45D7-8319-3BCAB05AF429}" dt="2018-01-17T21:17:16.986" v="173" actId="478"/>
          <ac:spMkLst>
            <pc:docMk/>
            <pc:sldMk cId="771498615" sldId="260"/>
            <ac:spMk id="2" creationId="{F4726049-0FF7-460A-83B5-68B2EAE3CF99}"/>
          </ac:spMkLst>
        </pc:spChg>
        <pc:spChg chg="del mod">
          <ac:chgData name="Anna Chernobrovina" userId="fb898f29ebc6226a" providerId="LiveId" clId="{3D7D4A4E-0471-45D7-8319-3BCAB05AF429}" dt="2018-01-17T21:57:00.056" v="478" actId="478"/>
          <ac:spMkLst>
            <pc:docMk/>
            <pc:sldMk cId="771498615" sldId="260"/>
            <ac:spMk id="3" creationId="{35C6B931-8914-48D0-B1F2-4A4A066061B5}"/>
          </ac:spMkLst>
        </pc:spChg>
        <pc:spChg chg="add mod">
          <ac:chgData name="Anna Chernobrovina" userId="fb898f29ebc6226a" providerId="LiveId" clId="{3D7D4A4E-0471-45D7-8319-3BCAB05AF429}" dt="2018-01-18T19:57:37.993" v="853" actId="27636"/>
          <ac:spMkLst>
            <pc:docMk/>
            <pc:sldMk cId="771498615" sldId="260"/>
            <ac:spMk id="9" creationId="{7F8B0010-5542-4475-BFD6-D303E16E485C}"/>
          </ac:spMkLst>
        </pc:spChg>
        <pc:spChg chg="add del mod">
          <ac:chgData name="Anna Chernobrovina" userId="fb898f29ebc6226a" providerId="LiveId" clId="{3D7D4A4E-0471-45D7-8319-3BCAB05AF429}" dt="2018-01-17T21:59:41.209" v="510" actId="478"/>
          <ac:spMkLst>
            <pc:docMk/>
            <pc:sldMk cId="771498615" sldId="260"/>
            <ac:spMk id="10" creationId="{9154EE4A-06C9-4084-81C8-2BED519C9576}"/>
          </ac:spMkLst>
        </pc:spChg>
        <pc:spChg chg="add del mod">
          <ac:chgData name="Anna Chernobrovina" userId="fb898f29ebc6226a" providerId="LiveId" clId="{3D7D4A4E-0471-45D7-8319-3BCAB05AF429}" dt="2018-01-17T21:57:03.546" v="479" actId="478"/>
          <ac:spMkLst>
            <pc:docMk/>
            <pc:sldMk cId="771498615" sldId="260"/>
            <ac:spMk id="12" creationId="{1F1DDD6F-7CD5-446C-B908-CF5FE1C2BAF4}"/>
          </ac:spMkLst>
        </pc:spChg>
        <pc:picChg chg="add del mod">
          <ac:chgData name="Anna Chernobrovina" userId="fb898f29ebc6226a" providerId="LiveId" clId="{3D7D4A4E-0471-45D7-8319-3BCAB05AF429}" dt="2018-01-17T21:59:35.235" v="508" actId="478"/>
          <ac:picMkLst>
            <pc:docMk/>
            <pc:sldMk cId="771498615" sldId="260"/>
            <ac:picMk id="4" creationId="{A08F35A1-C946-49CA-9958-CE375ECB862A}"/>
          </ac:picMkLst>
        </pc:picChg>
        <pc:picChg chg="add mod">
          <ac:chgData name="Anna Chernobrovina" userId="fb898f29ebc6226a" providerId="LiveId" clId="{3D7D4A4E-0471-45D7-8319-3BCAB05AF429}" dt="2018-01-17T22:10:17.933" v="608" actId="14100"/>
          <ac:picMkLst>
            <pc:docMk/>
            <pc:sldMk cId="771498615" sldId="260"/>
            <ac:picMk id="6" creationId="{AE4D4D35-CB04-400A-BEE7-99F28407B8A6}"/>
          </ac:picMkLst>
        </pc:picChg>
        <pc:picChg chg="add del mod">
          <ac:chgData name="Anna Chernobrovina" userId="fb898f29ebc6226a" providerId="LiveId" clId="{3D7D4A4E-0471-45D7-8319-3BCAB05AF429}" dt="2018-01-17T21:56:42.413" v="475" actId="478"/>
          <ac:picMkLst>
            <pc:docMk/>
            <pc:sldMk cId="771498615" sldId="260"/>
            <ac:picMk id="8" creationId="{A2B5BE41-2030-41F3-B9A3-989DF5CDE968}"/>
          </ac:picMkLst>
        </pc:picChg>
      </pc:sldChg>
      <pc:sldChg chg="addSp delSp modSp add">
        <pc:chgData name="Anna Chernobrovina" userId="fb898f29ebc6226a" providerId="LiveId" clId="{3D7D4A4E-0471-45D7-8319-3BCAB05AF429}" dt="2018-01-18T20:04:37.321" v="1045" actId="14100"/>
        <pc:sldMkLst>
          <pc:docMk/>
          <pc:sldMk cId="3628988578" sldId="261"/>
        </pc:sldMkLst>
        <pc:spChg chg="del">
          <ac:chgData name="Anna Chernobrovina" userId="fb898f29ebc6226a" providerId="LiveId" clId="{3D7D4A4E-0471-45D7-8319-3BCAB05AF429}" dt="2018-01-17T21:26:20.405" v="249" actId="478"/>
          <ac:spMkLst>
            <pc:docMk/>
            <pc:sldMk cId="3628988578" sldId="261"/>
            <ac:spMk id="2" creationId="{1FDA2677-02AF-4FEB-805D-8394E1ECB445}"/>
          </ac:spMkLst>
        </pc:spChg>
        <pc:spChg chg="mod">
          <ac:chgData name="Anna Chernobrovina" userId="fb898f29ebc6226a" providerId="LiveId" clId="{3D7D4A4E-0471-45D7-8319-3BCAB05AF429}" dt="2018-01-18T20:04:23.031" v="1043" actId="1076"/>
          <ac:spMkLst>
            <pc:docMk/>
            <pc:sldMk cId="3628988578" sldId="261"/>
            <ac:spMk id="3" creationId="{1C6A1695-7422-4832-9A71-095F15CAE8A3}"/>
          </ac:spMkLst>
        </pc:spChg>
        <pc:spChg chg="add">
          <ac:chgData name="Anna Chernobrovina" userId="fb898f29ebc6226a" providerId="LiveId" clId="{3D7D4A4E-0471-45D7-8319-3BCAB05AF429}" dt="2018-01-17T21:30:15.948" v="266" actId="14100"/>
          <ac:spMkLst>
            <pc:docMk/>
            <pc:sldMk cId="3628988578" sldId="261"/>
            <ac:spMk id="6" creationId="{46EEC09E-DCA2-466A-A5B0-DA18D5BE073D}"/>
          </ac:spMkLst>
        </pc:spChg>
        <pc:picChg chg="add mod">
          <ac:chgData name="Anna Chernobrovina" userId="fb898f29ebc6226a" providerId="LiveId" clId="{3D7D4A4E-0471-45D7-8319-3BCAB05AF429}" dt="2018-01-18T20:04:37.321" v="1045" actId="14100"/>
          <ac:picMkLst>
            <pc:docMk/>
            <pc:sldMk cId="3628988578" sldId="261"/>
            <ac:picMk id="5" creationId="{34D55AC8-D6DB-4B6D-82AE-84ABEF6E18C7}"/>
          </ac:picMkLst>
        </pc:picChg>
        <pc:picChg chg="add mod">
          <ac:chgData name="Anna Chernobrovina" userId="fb898f29ebc6226a" providerId="LiveId" clId="{3D7D4A4E-0471-45D7-8319-3BCAB05AF429}" dt="2018-01-18T20:04:29.841" v="1044" actId="14100"/>
          <ac:picMkLst>
            <pc:docMk/>
            <pc:sldMk cId="3628988578" sldId="261"/>
            <ac:picMk id="8" creationId="{FDF9C522-561C-42FF-9B92-716C2E5ADA28}"/>
          </ac:picMkLst>
        </pc:picChg>
      </pc:sldChg>
      <pc:sldChg chg="addSp delSp modSp add modAnim">
        <pc:chgData name="Anna Chernobrovina" userId="fb898f29ebc6226a" providerId="LiveId" clId="{3D7D4A4E-0471-45D7-8319-3BCAB05AF429}" dt="2018-01-17T22:05:18.555" v="561" actId="14100"/>
        <pc:sldMkLst>
          <pc:docMk/>
          <pc:sldMk cId="395831223" sldId="262"/>
        </pc:sldMkLst>
        <pc:spChg chg="mod">
          <ac:chgData name="Anna Chernobrovina" userId="fb898f29ebc6226a" providerId="LiveId" clId="{3D7D4A4E-0471-45D7-8319-3BCAB05AF429}" dt="2018-01-17T21:42:40.624" v="368" actId="20577"/>
          <ac:spMkLst>
            <pc:docMk/>
            <pc:sldMk cId="395831223" sldId="262"/>
            <ac:spMk id="2" creationId="{285F5351-C23B-4FE5-B689-B383FFA68701}"/>
          </ac:spMkLst>
        </pc:spChg>
        <pc:spChg chg="del mod">
          <ac:chgData name="Anna Chernobrovina" userId="fb898f29ebc6226a" providerId="LiveId" clId="{3D7D4A4E-0471-45D7-8319-3BCAB05AF429}" dt="2018-01-17T21:36:35.174" v="327" actId="478"/>
          <ac:spMkLst>
            <pc:docMk/>
            <pc:sldMk cId="395831223" sldId="262"/>
            <ac:spMk id="3" creationId="{C49A5784-7220-4A2B-9356-C0309C53866C}"/>
          </ac:spMkLst>
        </pc:spChg>
        <pc:picChg chg="add mod">
          <ac:chgData name="Anna Chernobrovina" userId="fb898f29ebc6226a" providerId="LiveId" clId="{3D7D4A4E-0471-45D7-8319-3BCAB05AF429}" dt="2018-01-17T21:42:58.461" v="372" actId="1076"/>
          <ac:picMkLst>
            <pc:docMk/>
            <pc:sldMk cId="395831223" sldId="262"/>
            <ac:picMk id="5" creationId="{FC6B23AD-FDCB-4D8B-B22E-A05093BD3759}"/>
          </ac:picMkLst>
        </pc:picChg>
        <pc:picChg chg="add mod">
          <ac:chgData name="Anna Chernobrovina" userId="fb898f29ebc6226a" providerId="LiveId" clId="{3D7D4A4E-0471-45D7-8319-3BCAB05AF429}" dt="2018-01-17T21:42:50.451" v="369" actId="1076"/>
          <ac:picMkLst>
            <pc:docMk/>
            <pc:sldMk cId="395831223" sldId="262"/>
            <ac:picMk id="7" creationId="{57801109-5551-44A3-A426-4D1528FF9931}"/>
          </ac:picMkLst>
        </pc:picChg>
      </pc:sldChg>
      <pc:sldChg chg="addSp delSp modSp add mod setBg">
        <pc:chgData name="Anna Chernobrovina" userId="fb898f29ebc6226a" providerId="LiveId" clId="{3D7D4A4E-0471-45D7-8319-3BCAB05AF429}" dt="2018-01-18T20:05:16.499" v="1049" actId="14100"/>
        <pc:sldMkLst>
          <pc:docMk/>
          <pc:sldMk cId="3438658553" sldId="263"/>
        </pc:sldMkLst>
        <pc:spChg chg="del mod">
          <ac:chgData name="Anna Chernobrovina" userId="fb898f29ebc6226a" providerId="LiveId" clId="{3D7D4A4E-0471-45D7-8319-3BCAB05AF429}" dt="2018-01-17T21:55:13.271" v="465" actId="478"/>
          <ac:spMkLst>
            <pc:docMk/>
            <pc:sldMk cId="3438658553" sldId="263"/>
            <ac:spMk id="2" creationId="{89637CCF-C09F-41F3-A652-63D567EA30EC}"/>
          </ac:spMkLst>
        </pc:spChg>
        <pc:spChg chg="del">
          <ac:chgData name="Anna Chernobrovina" userId="fb898f29ebc6226a" providerId="LiveId" clId="{3D7D4A4E-0471-45D7-8319-3BCAB05AF429}" dt="2018-01-17T21:55:09.944" v="463" actId="478"/>
          <ac:spMkLst>
            <pc:docMk/>
            <pc:sldMk cId="3438658553" sldId="263"/>
            <ac:spMk id="3" creationId="{5709FB02-6F99-499A-81E9-FDD6CAB28B50}"/>
          </ac:spMkLst>
        </pc:spChg>
        <pc:spChg chg="add mod ord">
          <ac:chgData name="Anna Chernobrovina" userId="fb898f29ebc6226a" providerId="LiveId" clId="{3D7D4A4E-0471-45D7-8319-3BCAB05AF429}" dt="2018-01-18T20:05:07.161" v="1047" actId="1076"/>
          <ac:spMkLst>
            <pc:docMk/>
            <pc:sldMk cId="3438658553" sldId="263"/>
            <ac:spMk id="4" creationId="{58D7AF2C-6D61-45F1-99C0-A2211FE956F3}"/>
          </ac:spMkLst>
        </pc:spChg>
        <pc:picChg chg="add mod">
          <ac:chgData name="Anna Chernobrovina" userId="fb898f29ebc6226a" providerId="LiveId" clId="{3D7D4A4E-0471-45D7-8319-3BCAB05AF429}" dt="2018-01-18T20:05:16.499" v="1049" actId="14100"/>
          <ac:picMkLst>
            <pc:docMk/>
            <pc:sldMk cId="3438658553" sldId="263"/>
            <ac:picMk id="5" creationId="{FB0324AE-4853-4DE5-AFBF-355CDF40B37B}"/>
          </ac:picMkLst>
        </pc:picChg>
      </pc:sldChg>
      <pc:sldChg chg="addSp delSp modSp add mod setBg">
        <pc:chgData name="Anna Chernobrovina" userId="fb898f29ebc6226a" providerId="LiveId" clId="{3D7D4A4E-0471-45D7-8319-3BCAB05AF429}" dt="2018-01-18T20:06:10.161" v="1052" actId="14100"/>
        <pc:sldMkLst>
          <pc:docMk/>
          <pc:sldMk cId="159307655" sldId="264"/>
        </pc:sldMkLst>
        <pc:spChg chg="del mod">
          <ac:chgData name="Anna Chernobrovina" userId="fb898f29ebc6226a" providerId="LiveId" clId="{3D7D4A4E-0471-45D7-8319-3BCAB05AF429}" dt="2018-01-17T21:57:28.384" v="484" actId="478"/>
          <ac:spMkLst>
            <pc:docMk/>
            <pc:sldMk cId="159307655" sldId="264"/>
            <ac:spMk id="2" creationId="{EB9B041D-8186-425C-B297-FCCECD950472}"/>
          </ac:spMkLst>
        </pc:spChg>
        <pc:spChg chg="del">
          <ac:chgData name="Anna Chernobrovina" userId="fb898f29ebc6226a" providerId="LiveId" clId="{3D7D4A4E-0471-45D7-8319-3BCAB05AF429}" dt="2018-01-17T21:57:30.893" v="485" actId="478"/>
          <ac:spMkLst>
            <pc:docMk/>
            <pc:sldMk cId="159307655" sldId="264"/>
            <ac:spMk id="3" creationId="{ACD95CF7-F59C-420C-9DE1-C3CE90E28503}"/>
          </ac:spMkLst>
        </pc:spChg>
        <pc:spChg chg="add mod">
          <ac:chgData name="Anna Chernobrovina" userId="fb898f29ebc6226a" providerId="LiveId" clId="{3D7D4A4E-0471-45D7-8319-3BCAB05AF429}" dt="2018-01-18T20:05:35.991" v="1050" actId="1076"/>
          <ac:spMkLst>
            <pc:docMk/>
            <pc:sldMk cId="159307655" sldId="264"/>
            <ac:spMk id="5" creationId="{00B80F73-B398-4DD7-BB9B-AD1AA3A9555B}"/>
          </ac:spMkLst>
        </pc:spChg>
        <pc:picChg chg="add mod">
          <ac:chgData name="Anna Chernobrovina" userId="fb898f29ebc6226a" providerId="LiveId" clId="{3D7D4A4E-0471-45D7-8319-3BCAB05AF429}" dt="2018-01-18T20:06:10.161" v="1052" actId="14100"/>
          <ac:picMkLst>
            <pc:docMk/>
            <pc:sldMk cId="159307655" sldId="264"/>
            <ac:picMk id="4" creationId="{951390D1-EC18-4817-BDD7-FE14799072EA}"/>
          </ac:picMkLst>
        </pc:picChg>
        <pc:cxnChg chg="add del">
          <ac:chgData name="Anna Chernobrovina" userId="fb898f29ebc6226a" providerId="LiveId" clId="{3D7D4A4E-0471-45D7-8319-3BCAB05AF429}" dt="2018-01-17T21:58:12.420" v="492" actId="26606"/>
          <ac:cxnSpMkLst>
            <pc:docMk/>
            <pc:sldMk cId="159307655" sldId="264"/>
            <ac:cxnSpMk id="10" creationId="{E4A809D5-3600-46D4-A466-67F2349A54FB}"/>
          </ac:cxnSpMkLst>
        </pc:cxn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2780399-495C-4A5E-A967-077C021D43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AFCBDF5F-58FF-4096-8A1C-BD46A0B139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78AB06A-49F2-438D-8238-2D4A739D8C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F6FE28FD-DADB-476A-89B3-8C4938AC0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A838339F-E167-4517-9D82-6219F458BE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62152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826EA2-9EF1-4FE0-A296-A105F732D7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885C20AD-4561-4156-A202-D24650375A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4DFFB0-8B52-4CCC-B7DA-44AAC41CE6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AF0EBEF-CB8A-4DFB-96BE-B4914B330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0C9BB5B6-AE2F-4C0C-9105-EFD857D06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516537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0794C39-E344-4D04-B2EA-C846B03DAA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8DDBD5E-ABC2-41A4-B91C-8F866175E1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89B7A7F-5F62-4C89-A776-C40B84B508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93DD37-8880-4FB0-8193-42E66A553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D6D91DA-972D-4B6F-A7AF-AF11B90E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640352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9709B6-478F-44C3-8D0E-71ECCC6B8F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F787093A-D325-4F73-924C-5C76E0148D8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953EECDA-FA3C-41E5-9481-E8CBF8ABC4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602766D-299E-42F7-91D8-0DAB7F04C2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4170B266-F701-48C4-A37F-EEBD79AC4D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0BEB9ED8-66FF-4531-9401-85CCF5872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002289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83A034F-E2ED-422F-AE41-35994302BD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BB31299D-D6C8-4B0C-B7ED-EFBDF8E3B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60EA8D63-7BA1-4025-AA63-76746AB710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B554619F-8B15-4972-92E1-C0147F49F1B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4D9A99A1-D23E-4008-B001-144C14F2A17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C6525B06-FAE7-4D9D-8B71-3E635EC84E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178A2861-CFE7-425E-AA1B-16676CB16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A82CD21B-F150-4BB3-BAEB-1118BECF3F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986095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752D09D-DA34-4A66-B027-0F7816CFC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CDAB299A-5745-4F88-97CF-A7FCFD2C0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C86EC122-A734-48D3-BD19-1C41A45D18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DCE5F717-9840-43A2-A6D2-E5981903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29006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7453C26-9410-4A79-B89C-58879F587B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F82E3E79-EA19-43BC-B409-53EE1467FF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0CF35FEC-E287-4B0F-9369-7F793096FB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9241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5D3B64C-B19A-41B4-B1F4-3A721A6C98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4804AF9-C056-4A80-8185-91242D2502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F2AE4F58-8D17-4C69-8D1A-4E09D5D45D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55814C9-C026-45ED-8286-FF2E950A2F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CF56CF5E-07D4-4A17-A8F5-532A766092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CA943D0-D7DF-4E7A-B1D3-C9F5C94C96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050015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A72A6FE-0901-4CE3-9948-0E1CF3100C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37370BF1-4C6A-4ACF-B470-6564F5270AC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4B41C4C5-40CE-4353-8A1E-6C2113F67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DA849E27-717A-42DF-B575-226224B41C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5A1E3273-A3B5-4787-8CAC-091B8B6FD9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AE8398DD-DDEC-472A-A26C-5FC6F3768A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78849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23268FB-2B89-468C-BD2A-2B59B77D9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D659F11B-9581-4C48-8E64-23B5AEA112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F380482A-176C-4C71-9CF6-FB6C86B7EB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1C47FA7E-F10E-4B6A-9AF3-1CEDDFF87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8D98328-FFC0-4AE4-A732-300BEA23E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031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B3FE8CB4-447E-4509-8CD7-9AAB4509AF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E1BCD01-CD6B-4524-8D67-4641496015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BC3DED13-E71E-4CD6-9737-4D86EF4FB8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D269FDB7-0761-47BF-9BB2-5AB86FF68C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DCD9E75F-CE73-4EDB-BEF3-2750A334D2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9195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215C02B-97DC-4999-B431-FC53ED884C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4296B06-6AA4-4FCB-B080-CA0450DD98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2BDCBBD-A722-4FDA-9CA9-A5DF1CAC82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6B15DD-8C01-4903-94EB-DFC3387C4EAD}" type="datetimeFigureOut">
              <a:rPr lang="ru-RU" smtClean="0"/>
              <a:pPr/>
              <a:t>01.02.2018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28C4E8E-FD4C-4078-B78B-3E1AEED70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F9065E8-7343-4A08-B303-5592BDB26D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F2901C-7789-49CB-9891-C0663FA6C4ED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437914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FC82247-FAB0-4C98-958E-973623E4A71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27760" y="209770"/>
            <a:ext cx="9936480" cy="1225136"/>
          </a:xfrm>
        </p:spPr>
        <p:txBody>
          <a:bodyPr>
            <a:normAutofit/>
          </a:bodyPr>
          <a:lstStyle/>
          <a:p>
            <a:r>
              <a:rPr lang="ru-RU" sz="8000" b="1" dirty="0">
                <a:solidFill>
                  <a:srgbClr val="00B050"/>
                </a:solidFill>
                <a:latin typeface="Segoe Print" panose="02000600000000000000" pitchFamily="2" charset="0"/>
              </a:rPr>
              <a:t>Жилища индейцев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0CF1C7C-11C8-4CE6-B86B-5A3A7249F9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665764" y="1406769"/>
            <a:ext cx="5789193" cy="5071402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4698609" y="5684021"/>
            <a:ext cx="687910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Подготовила  работу:</a:t>
            </a:r>
          </a:p>
          <a:p>
            <a:pPr lvl="0" algn="ctr">
              <a:spcBef>
                <a:spcPct val="0"/>
              </a:spcBef>
              <a:defRPr/>
            </a:pP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ученица 2 «А» класса: </a:t>
            </a:r>
            <a:r>
              <a:rPr lang="ru-RU" sz="2800" b="1" dirty="0" err="1" smtClean="0">
                <a:latin typeface="Times New Roman" pitchFamily="18" charset="0"/>
                <a:cs typeface="Times New Roman" pitchFamily="18" charset="0"/>
              </a:rPr>
              <a:t>Сеппянен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 София</a:t>
            </a:r>
            <a:endParaRPr lang="ru-RU" sz="2800" b="1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614510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3A4D6134-6BF7-48C3-958A-313DAC498E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0" y="4936589"/>
            <a:ext cx="10515600" cy="1800663"/>
          </a:xfrm>
        </p:spPr>
        <p:txBody>
          <a:bodyPr/>
          <a:lstStyle/>
          <a:p>
            <a:pPr algn="just"/>
            <a:r>
              <a:rPr lang="ru-RU" sz="4800" b="1" dirty="0">
                <a:solidFill>
                  <a:srgbClr val="00B050"/>
                </a:solidFill>
                <a:latin typeface="Segoe Print" panose="02000600000000000000" pitchFamily="2" charset="0"/>
              </a:rPr>
              <a:t>Вигвам</a:t>
            </a:r>
            <a:r>
              <a:rPr lang="ru-RU" dirty="0"/>
              <a:t> — </a:t>
            </a:r>
            <a:r>
              <a:rPr lang="ru-RU" sz="2400" dirty="0">
                <a:latin typeface="Segoe Print" panose="02000600000000000000" pitchFamily="2" charset="0"/>
              </a:rPr>
              <a:t>жилище лесных индейцев севера и северо-востока Северной Америки. Чаще это небольшой шалаш, высотой 3 метра, в форме купола. Но в больших вигвамах могло проживать до 30 человек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296DE420-F78A-4EB7-A162-2031EF150E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543907" y="253220"/>
            <a:ext cx="6738426" cy="4683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9169107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27961A-646F-477A-8665-3B1190A549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03" y="3991710"/>
            <a:ext cx="11802794" cy="27432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latin typeface="Segoe Print" panose="02000600000000000000" pitchFamily="2" charset="0"/>
              </a:rPr>
              <a:t>	</a:t>
            </a:r>
            <a:r>
              <a:rPr lang="ru-RU" sz="2400" dirty="0">
                <a:latin typeface="Segoe Print" panose="02000600000000000000" pitchFamily="2" charset="0"/>
              </a:rPr>
              <a:t>Основа шалаша делается из тонких и гибких стволов деревьев. Их связывают и покрывают корой деревьев или листьями растений, шкурами и кусками ткани. </a:t>
            </a:r>
          </a:p>
          <a:p>
            <a:pPr marL="0" indent="0" algn="just">
              <a:buNone/>
            </a:pPr>
            <a:r>
              <a:rPr lang="ru-RU" sz="2400" dirty="0">
                <a:latin typeface="Segoe Print" panose="02000600000000000000" pitchFamily="2" charset="0"/>
              </a:rPr>
              <a:t>	Вход в вигвам закрывают занавеской, и высота его можно быть как небольшой, так и в полную высоту вигвама.</a:t>
            </a:r>
          </a:p>
          <a:p>
            <a:pPr marL="0" indent="0" algn="just">
              <a:buNone/>
            </a:pPr>
            <a:r>
              <a:rPr lang="ru-RU" sz="2400" dirty="0">
                <a:latin typeface="Segoe Print" panose="02000600000000000000" pitchFamily="2" charset="0"/>
              </a:rPr>
              <a:t>В верхней части вигвама есть дымоход, который часто прикрывают куском </a:t>
            </a:r>
            <a:r>
              <a:rPr lang="ru-RU" sz="2400" dirty="0" err="1">
                <a:latin typeface="Segoe Print" panose="02000600000000000000" pitchFamily="2" charset="0"/>
              </a:rPr>
              <a:t>коры</a:t>
            </a:r>
            <a:r>
              <a:rPr lang="ru-RU" sz="2400" dirty="0">
                <a:latin typeface="Segoe Print" panose="02000600000000000000" pitchFamily="2" charset="0"/>
              </a:rPr>
              <a:t>. Приподнимают его для вывода дыма при помощи шеста.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BD060913-5328-4FE7-A900-B7CE3DA6349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9231" y="270805"/>
            <a:ext cx="4912086" cy="372090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B7FBE030-EE5B-455A-890D-03A897AA372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281340" y="270805"/>
            <a:ext cx="5561429" cy="35978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6312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CBB0CDA-DC8B-4658-A637-C2CE11872A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5280" y="5237839"/>
            <a:ext cx="11521440" cy="1533378"/>
          </a:xfrm>
        </p:spPr>
        <p:txBody>
          <a:bodyPr>
            <a:normAutofit/>
          </a:bodyPr>
          <a:lstStyle/>
          <a:p>
            <a:pPr algn="just"/>
            <a:r>
              <a:rPr lang="ru-RU" sz="4800" b="1" dirty="0" err="1">
                <a:solidFill>
                  <a:srgbClr val="00B050"/>
                </a:solidFill>
                <a:latin typeface="Segoe Print" panose="02000600000000000000" pitchFamily="2" charset="0"/>
              </a:rPr>
              <a:t>Типи</a:t>
            </a:r>
            <a:r>
              <a:rPr lang="ru-RU" dirty="0">
                <a:latin typeface="Segoe Print" panose="02000600000000000000" pitchFamily="2" charset="0"/>
              </a:rPr>
              <a:t> - </a:t>
            </a:r>
            <a:r>
              <a:rPr lang="ru-RU" sz="2400" dirty="0">
                <a:latin typeface="Segoe Print" panose="02000600000000000000" pitchFamily="2" charset="0"/>
              </a:rPr>
              <a:t>переносное жилище кочевых племен коренных индейцев, живших на территории Великих равнин. В современном мире </a:t>
            </a:r>
            <a:r>
              <a:rPr lang="ru-RU" sz="2400" dirty="0" err="1">
                <a:solidFill>
                  <a:srgbClr val="00B050"/>
                </a:solidFill>
                <a:latin typeface="Segoe Print" panose="02000600000000000000" pitchFamily="2" charset="0"/>
              </a:rPr>
              <a:t>типи</a:t>
            </a:r>
            <a:r>
              <a:rPr lang="ru-RU" sz="2400" dirty="0">
                <a:latin typeface="Segoe Print" panose="02000600000000000000" pitchFamily="2" charset="0"/>
              </a:rPr>
              <a:t> часто ошибочно называют вигвамом.</a:t>
            </a:r>
          </a:p>
          <a:p>
            <a:endParaRPr lang="ru-RU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E21FFB8B-2728-49D6-A88B-4BB9F8E909B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6372" y="211018"/>
            <a:ext cx="10759255" cy="4998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42717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AE4D4D35-CB04-400A-BEE7-99F28407B8A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5486400" cy="6858000"/>
          </a:xfrm>
          <a:prstGeom prst="rect">
            <a:avLst/>
          </a:prstGeom>
        </p:spPr>
      </p:pic>
      <p:sp>
        <p:nvSpPr>
          <p:cNvPr id="9" name="Объект 2">
            <a:extLst>
              <a:ext uri="{FF2B5EF4-FFF2-40B4-BE49-F238E27FC236}">
                <a16:creationId xmlns:a16="http://schemas.microsoft.com/office/drawing/2014/main" xmlns="" id="{7F8B0010-5542-4475-BFD6-D303E16E485C}"/>
              </a:ext>
            </a:extLst>
          </p:cNvPr>
          <p:cNvSpPr txBox="1">
            <a:spLocks/>
          </p:cNvSpPr>
          <p:nvPr/>
        </p:nvSpPr>
        <p:spPr>
          <a:xfrm>
            <a:off x="4529797" y="2275322"/>
            <a:ext cx="7498079" cy="2307354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None/>
            </a:pPr>
            <a:r>
              <a:rPr lang="ru-RU" sz="2600" b="1" dirty="0" err="1">
                <a:solidFill>
                  <a:srgbClr val="00B050"/>
                </a:solidFill>
                <a:latin typeface="Segoe Print" panose="02000600000000000000" pitchFamily="2" charset="0"/>
              </a:rPr>
              <a:t>Типи</a:t>
            </a:r>
            <a:r>
              <a:rPr lang="ru-RU" sz="2600" dirty="0">
                <a:latin typeface="Segoe Print" panose="02000600000000000000" pitchFamily="2" charset="0"/>
              </a:rPr>
              <a:t> - это конус, высота которого может составлять до 8 метров. </a:t>
            </a:r>
          </a:p>
          <a:p>
            <a:pPr marL="0" indent="0" algn="just">
              <a:buNone/>
            </a:pPr>
            <a:r>
              <a:rPr lang="ru-RU" sz="2600" dirty="0">
                <a:latin typeface="Segoe Print" panose="02000600000000000000" pitchFamily="2" charset="0"/>
              </a:rPr>
              <a:t>Диаметр жилища в основании - до 6 метров. </a:t>
            </a:r>
          </a:p>
          <a:p>
            <a:pPr marL="0" indent="0" algn="just">
              <a:buNone/>
            </a:pPr>
            <a:r>
              <a:rPr lang="ru-RU" sz="2600" dirty="0">
                <a:latin typeface="Segoe Print" panose="02000600000000000000" pitchFamily="2" charset="0"/>
              </a:rPr>
              <a:t>Обычно каркас </a:t>
            </a:r>
            <a:r>
              <a:rPr lang="ru-RU" sz="2600" dirty="0" err="1">
                <a:latin typeface="Segoe Print" panose="02000600000000000000" pitchFamily="2" charset="0"/>
              </a:rPr>
              <a:t>типи</a:t>
            </a:r>
            <a:r>
              <a:rPr lang="ru-RU" sz="2600" dirty="0">
                <a:latin typeface="Segoe Print" panose="02000600000000000000" pitchFamily="2" charset="0"/>
              </a:rPr>
              <a:t> собирается из длинных деревянных шестов. 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2600" dirty="0">
                <a:latin typeface="Segoe Print" panose="02000600000000000000" pitchFamily="2" charset="0"/>
              </a:rPr>
              <a:t> </a:t>
            </a:r>
          </a:p>
          <a:p>
            <a:pPr marL="0" indent="0" algn="just">
              <a:buFont typeface="Arial" panose="020B0604020202020204" pitchFamily="34" charset="0"/>
              <a:buNone/>
            </a:pPr>
            <a:endParaRPr lang="ru-RU" dirty="0">
              <a:latin typeface="Segoe Print" panose="02000600000000000000" pitchFamily="2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7714986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B0324AE-4853-4DE5-AFBF-355CDF40B37B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208"/>
          <a:stretch/>
        </p:blipFill>
        <p:spPr>
          <a:xfrm>
            <a:off x="2501752" y="98474"/>
            <a:ext cx="6796192" cy="4909624"/>
          </a:xfrm>
          <a:prstGeom prst="rect">
            <a:avLst/>
          </a:prstGeom>
          <a:effectLst/>
        </p:spPr>
      </p:pic>
      <p:sp>
        <p:nvSpPr>
          <p:cNvPr id="4" name="Объект 2">
            <a:extLst>
              <a:ext uri="{FF2B5EF4-FFF2-40B4-BE49-F238E27FC236}">
                <a16:creationId xmlns:a16="http://schemas.microsoft.com/office/drawing/2014/main" xmlns="" id="{58D7AF2C-6D61-45F1-99C0-A2211FE956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1212" y="5155810"/>
            <a:ext cx="11549575" cy="1575581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Segoe Print" panose="02000600000000000000" pitchFamily="2" charset="0"/>
              </a:rPr>
              <a:t>В качестве основного материала используется древесина хвойных деревьев, таких как сосна и можжевельник.</a:t>
            </a:r>
          </a:p>
          <a:p>
            <a:pPr marL="0" indent="0" algn="just">
              <a:buNone/>
            </a:pPr>
            <a:r>
              <a:rPr lang="ru-RU" sz="2400" dirty="0">
                <a:latin typeface="Segoe Print" panose="02000600000000000000" pitchFamily="2" charset="0"/>
              </a:rPr>
              <a:t>Покрытие </a:t>
            </a:r>
            <a:r>
              <a:rPr lang="ru-RU" sz="2400" dirty="0" err="1">
                <a:latin typeface="Segoe Print" panose="02000600000000000000" pitchFamily="2" charset="0"/>
              </a:rPr>
              <a:t>типи</a:t>
            </a:r>
            <a:r>
              <a:rPr lang="ru-RU" sz="2400" dirty="0">
                <a:latin typeface="Segoe Print" panose="02000600000000000000" pitchFamily="2" charset="0"/>
              </a:rPr>
              <a:t>, которое называют покрышкой, ранее шилось из кожи животных, чаще всего из кожи бизонов. </a:t>
            </a:r>
          </a:p>
          <a:p>
            <a:pPr marL="0" indent="0">
              <a:buNone/>
            </a:pP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xmlns="" val="343865855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>
            <a:extLst>
              <a:ext uri="{FF2B5EF4-FFF2-40B4-BE49-F238E27FC236}">
                <a16:creationId xmlns:a16="http://schemas.microsoft.com/office/drawing/2014/main" xmlns="" id="{951390D1-EC18-4817-BDD7-FE14799072E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19621" b="4108"/>
          <a:stretch/>
        </p:blipFill>
        <p:spPr>
          <a:xfrm>
            <a:off x="2631686" y="52341"/>
            <a:ext cx="6418530" cy="5827954"/>
          </a:xfrm>
          <a:prstGeom prst="rect">
            <a:avLst/>
          </a:prstGeom>
          <a:effectLst/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xmlns="" id="{00B80F73-B398-4DD7-BB9B-AD1AA3A9555B}"/>
              </a:ext>
            </a:extLst>
          </p:cNvPr>
          <p:cNvSpPr txBox="1">
            <a:spLocks/>
          </p:cNvSpPr>
          <p:nvPr/>
        </p:nvSpPr>
        <p:spPr>
          <a:xfrm>
            <a:off x="300111" y="6003779"/>
            <a:ext cx="11591778" cy="8018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Segoe Print" panose="02000600000000000000" pitchFamily="2" charset="0"/>
              </a:rPr>
              <a:t>Для того, чтобы изготовить </a:t>
            </a:r>
            <a:r>
              <a:rPr lang="en-US" sz="2400" dirty="0" err="1">
                <a:latin typeface="Segoe Print" panose="02000600000000000000" pitchFamily="2" charset="0"/>
              </a:rPr>
              <a:t>один</a:t>
            </a:r>
            <a:r>
              <a:rPr lang="en-US" sz="2400" dirty="0">
                <a:latin typeface="Segoe Print" panose="02000600000000000000" pitchFamily="2" charset="0"/>
              </a:rPr>
              <a:t> </a:t>
            </a:r>
            <a:r>
              <a:rPr lang="en-US" sz="2400" dirty="0" err="1">
                <a:solidFill>
                  <a:srgbClr val="00B050"/>
                </a:solidFill>
                <a:latin typeface="Segoe Print" panose="02000600000000000000" pitchFamily="2" charset="0"/>
              </a:rPr>
              <a:t>типи</a:t>
            </a:r>
            <a:r>
              <a:rPr lang="en-US" sz="2400" dirty="0">
                <a:latin typeface="Segoe Print" panose="02000600000000000000" pitchFamily="2" charset="0"/>
              </a:rPr>
              <a:t>, нужно </a:t>
            </a:r>
            <a:r>
              <a:rPr lang="en-US" sz="2400" dirty="0" err="1">
                <a:latin typeface="Segoe Print" panose="02000600000000000000" pitchFamily="2" charset="0"/>
              </a:rPr>
              <a:t>было</a:t>
            </a:r>
            <a:r>
              <a:rPr lang="en-US" sz="2400" dirty="0">
                <a:latin typeface="Segoe Print" panose="02000600000000000000" pitchFamily="2" charset="0"/>
              </a:rPr>
              <a:t> </a:t>
            </a:r>
            <a:r>
              <a:rPr lang="en-US" sz="2400" dirty="0" err="1">
                <a:latin typeface="Segoe Print" panose="02000600000000000000" pitchFamily="2" charset="0"/>
              </a:rPr>
              <a:t>до</a:t>
            </a:r>
            <a:r>
              <a:rPr lang="en-US" sz="2400" dirty="0">
                <a:latin typeface="Segoe Print" panose="02000600000000000000" pitchFamily="2" charset="0"/>
              </a:rPr>
              <a:t> 40 </a:t>
            </a:r>
            <a:r>
              <a:rPr lang="en-US" sz="2400" dirty="0" err="1">
                <a:latin typeface="Segoe Print" panose="02000600000000000000" pitchFamily="2" charset="0"/>
              </a:rPr>
              <a:t>шкур</a:t>
            </a:r>
            <a:r>
              <a:rPr lang="en-US" sz="2400" dirty="0">
                <a:latin typeface="Segoe Print" panose="02000600000000000000" pitchFamily="2" charset="0"/>
              </a:rPr>
              <a:t> животных, в </a:t>
            </a:r>
            <a:r>
              <a:rPr lang="en-US" sz="2400" dirty="0" err="1">
                <a:latin typeface="Segoe Print" panose="02000600000000000000" pitchFamily="2" charset="0"/>
              </a:rPr>
              <a:t>зависимости</a:t>
            </a:r>
            <a:r>
              <a:rPr lang="en-US" sz="2400" dirty="0">
                <a:latin typeface="Segoe Print" panose="02000600000000000000" pitchFamily="2" charset="0"/>
              </a:rPr>
              <a:t> </a:t>
            </a:r>
            <a:r>
              <a:rPr lang="en-US" sz="2400" dirty="0" err="1">
                <a:latin typeface="Segoe Print" panose="02000600000000000000" pitchFamily="2" charset="0"/>
              </a:rPr>
              <a:t>от</a:t>
            </a:r>
            <a:r>
              <a:rPr lang="en-US" sz="2400" dirty="0">
                <a:latin typeface="Segoe Print" panose="02000600000000000000" pitchFamily="2" charset="0"/>
              </a:rPr>
              <a:t> </a:t>
            </a:r>
            <a:r>
              <a:rPr lang="en-US" sz="2400" dirty="0" err="1">
                <a:latin typeface="Segoe Print" panose="02000600000000000000" pitchFamily="2" charset="0"/>
              </a:rPr>
              <a:t>размера</a:t>
            </a:r>
            <a:r>
              <a:rPr lang="en-US" sz="2400" dirty="0">
                <a:latin typeface="Segoe Print" panose="02000600000000000000" pitchFamily="2" charset="0"/>
              </a:rPr>
              <a:t> </a:t>
            </a:r>
            <a:r>
              <a:rPr lang="en-US" sz="2400" dirty="0" err="1">
                <a:latin typeface="Segoe Print" panose="02000600000000000000" pitchFamily="2" charset="0"/>
              </a:rPr>
              <a:t>жилища</a:t>
            </a:r>
            <a:r>
              <a:rPr lang="en-US" sz="2400" dirty="0">
                <a:latin typeface="Segoe Print" panose="02000600000000000000" pitchFamily="2" charset="0"/>
              </a:rPr>
              <a:t>.</a:t>
            </a:r>
          </a:p>
          <a:p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xmlns="" val="159307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1C6A1695-7422-4832-9A71-095F15CAE8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629" y="4519451"/>
            <a:ext cx="11778742" cy="2591768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400" dirty="0">
                <a:latin typeface="Segoe Print" panose="02000600000000000000" pitchFamily="2" charset="0"/>
              </a:rPr>
              <a:t>В основном жилища индейцев не раскрашивались. Но те хижины, которые были как-то украшены, оформлялись картинами, на которых изображались природные явления и животные.</a:t>
            </a:r>
          </a:p>
          <a:p>
            <a:pPr marL="0" indent="0" algn="just">
              <a:buNone/>
            </a:pPr>
            <a:r>
              <a:rPr lang="ru-RU" sz="2400" dirty="0">
                <a:latin typeface="Segoe Print" panose="02000600000000000000" pitchFamily="2" charset="0"/>
              </a:rPr>
              <a:t>В украшении </a:t>
            </a:r>
            <a:r>
              <a:rPr lang="ru-RU" sz="2400" dirty="0" err="1">
                <a:solidFill>
                  <a:srgbClr val="00B050"/>
                </a:solidFill>
                <a:latin typeface="Segoe Print" panose="02000600000000000000" pitchFamily="2" charset="0"/>
              </a:rPr>
              <a:t>типи</a:t>
            </a:r>
            <a:r>
              <a:rPr lang="ru-RU" sz="2400" dirty="0">
                <a:latin typeface="Segoe Print" panose="02000600000000000000" pitchFamily="2" charset="0"/>
              </a:rPr>
              <a:t> так же использовали медальоны и амулеты, которые делались вручную, трофеи, добытые на охоте, а чуть позже женщины стали украшать </a:t>
            </a:r>
            <a:r>
              <a:rPr lang="ru-RU" sz="2400" dirty="0" err="1">
                <a:solidFill>
                  <a:srgbClr val="00B050"/>
                </a:solidFill>
                <a:latin typeface="Segoe Print" panose="02000600000000000000" pitchFamily="2" charset="0"/>
              </a:rPr>
              <a:t>типи</a:t>
            </a:r>
            <a:r>
              <a:rPr lang="ru-RU" sz="2400" dirty="0">
                <a:latin typeface="Segoe Print" panose="02000600000000000000" pitchFamily="2" charset="0"/>
              </a:rPr>
              <a:t> и при помощи изделий из бисера.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34D55AC8-D6DB-4B6D-82AE-84ABEF6E18C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514519" y="140085"/>
            <a:ext cx="6470852" cy="4263103"/>
          </a:xfrm>
          <a:prstGeom prst="rect">
            <a:avLst/>
          </a:prstGeom>
        </p:spPr>
      </p:pic>
      <p:sp>
        <p:nvSpPr>
          <p:cNvPr id="6" name="AutoShape 2" descr="Картинки по запросу традиционные украшения типи">
            <a:extLst>
              <a:ext uri="{FF2B5EF4-FFF2-40B4-BE49-F238E27FC236}">
                <a16:creationId xmlns:a16="http://schemas.microsoft.com/office/drawing/2014/main" xmlns="" id="{46EEC09E-DCA2-466A-A5B0-DA18D5BE073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xmlns="" id="{FDF9C522-561C-42FF-9B92-716C2E5ADA2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06629" y="111950"/>
            <a:ext cx="5133831" cy="4291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89885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85F5351-C23B-4FE5-B689-B383FFA687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7781" y="336990"/>
            <a:ext cx="11914164" cy="1325563"/>
          </a:xfrm>
        </p:spPr>
        <p:txBody>
          <a:bodyPr>
            <a:noAutofit/>
          </a:bodyPr>
          <a:lstStyle/>
          <a:p>
            <a:pPr algn="ctr"/>
            <a:r>
              <a:rPr lang="ru-RU" sz="8000" b="1" dirty="0">
                <a:solidFill>
                  <a:srgbClr val="00B050"/>
                </a:solidFill>
                <a:latin typeface="Segoe Print" panose="02000600000000000000" pitchFamily="2" charset="0"/>
              </a:rPr>
              <a:t>Спасибо за внимание!</a:t>
            </a:r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xmlns="" id="{FC6B23AD-FDCB-4D8B-B22E-A05093BD37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0978" y="1484141"/>
            <a:ext cx="2444261" cy="244426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xmlns="" id="{57801109-5551-44A3-A426-4D1528FF993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68616" y="1662553"/>
            <a:ext cx="4035788" cy="5003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95831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219</TotalTime>
  <Words>192</Words>
  <Application>Microsoft Office PowerPoint</Application>
  <PresentationFormat>Произвольный</PresentationFormat>
  <Paragraphs>18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Тема Office</vt:lpstr>
      <vt:lpstr>Жилища индейцев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Жилища индейцев</dc:title>
  <dc:creator>Anna Chernobrovina</dc:creator>
  <cp:lastModifiedBy>Kab_26</cp:lastModifiedBy>
  <cp:revision>2</cp:revision>
  <dcterms:created xsi:type="dcterms:W3CDTF">2018-01-17T20:51:23Z</dcterms:created>
  <dcterms:modified xsi:type="dcterms:W3CDTF">2018-02-01T08:41:21Z</dcterms:modified>
</cp:coreProperties>
</file>